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62" r:id="rId4"/>
    <p:sldId id="259" r:id="rId5"/>
    <p:sldId id="257" r:id="rId6"/>
    <p:sldId id="261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71" autoAdjust="0"/>
    <p:restoredTop sz="86642" autoAdjust="0"/>
  </p:normalViewPr>
  <p:slideViewPr>
    <p:cSldViewPr snapToGrid="0">
      <p:cViewPr>
        <p:scale>
          <a:sx n="100" d="100"/>
          <a:sy n="100" d="100"/>
        </p:scale>
        <p:origin x="186" y="-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94D6B-3D71-4CB1-96DC-393CCB75F75F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BBB54-D156-49F5-A63F-13BE6089D1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5056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/>
              <a:t>Landmarks and semi-landmarks are assigned to a specimen with each point having an (</a:t>
            </a:r>
            <a:r>
              <a:rPr lang="en-CA" dirty="0" err="1"/>
              <a:t>xy</a:t>
            </a:r>
            <a:r>
              <a:rPr lang="en-CA" dirty="0"/>
              <a:t>) coordinate. </a:t>
            </a:r>
          </a:p>
          <a:p>
            <a:pPr marL="228600" indent="-228600">
              <a:buAutoNum type="arabicPeriod"/>
            </a:pPr>
            <a:r>
              <a:rPr lang="en-CA" dirty="0"/>
              <a:t>For each specimen, a configuration of landmarks exists as a single point in a non-Euclidian shape space (abstracted here as a simple sphere). Red points represent landmark configurations from other specimens.</a:t>
            </a:r>
          </a:p>
          <a:p>
            <a:pPr marL="228600" indent="-228600">
              <a:buAutoNum type="arabicPeriod"/>
            </a:pPr>
            <a:r>
              <a:rPr lang="en-CA" dirty="0"/>
              <a:t>Shape data is projected onto a Euclidian plane – a tangent space approximation. This allows statistical analyses of shape variation (e.g. principal components analysis). 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081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46994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16070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Homologous landmarks placed for Epimedium violaceum (1), Epimedium koreanum (2), and Epimedium grandiflorum (3). Thirteen equidistant semi-landmarks were placed  between the two landmarks making 15 landmarks total.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1584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4. Illustrations of vectors. Left: On the x and y axis are the unit vectors </a:t>
            </a:r>
            <a:r>
              <a:rPr lang="en-CA" dirty="0" err="1"/>
              <a:t>i</a:t>
            </a:r>
            <a:r>
              <a:rPr lang="en-CA" dirty="0"/>
              <a:t> and j, respectively, of length 1. The point P = (2,1) can be rewritten as a position vector r, that is made of two </a:t>
            </a:r>
            <a:r>
              <a:rPr lang="en-CA" dirty="0" err="1"/>
              <a:t>i</a:t>
            </a:r>
            <a:r>
              <a:rPr lang="en-CA" dirty="0"/>
              <a:t> unit vectors and one j unit vector, r = 2i + j. The length of r is ||r|| = sqrt 2^2+1^2.  Right: A vector valued function describing a curve, parameterized by arc length.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98431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57DF-6F78-45CC-B46D-C106275E4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684D8-90BA-4614-AAA8-1C277CCB3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B6826-D9A2-470F-84E1-FE7EE127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37DEA-C829-400C-81B4-4440819F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FF5B2-835A-44CC-B87C-5D76EDBC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2881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C16E-A5B0-4080-B72F-819188280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38F46-B1E4-4EB7-932B-BA65262A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72743-B8BC-4E54-AE1E-0A40ED83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7603D-9B56-409C-B0E0-FB9CE342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A2E3E-461F-4023-BC5B-F51CD535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61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6A444-1300-495D-ACCD-BBA1D2AB8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37686-CBFE-47A1-ACDD-112B0D8D0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CE49F-0FF6-43C7-8966-ABE36D95E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2B00-3A88-420D-AFC9-1A9C4892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17BB4-8FAD-4A32-9CBD-50781EA8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7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C69B-5542-421B-A1F4-AC47BAB7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B72EB-008B-4BC3-A2E7-4B90F95F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4FA2C-ACF5-4301-A450-A413C1DD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EF3B1-33D5-45D5-8F5B-2380AE62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41D73-D48F-4C36-9162-6290232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58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E8EF-3E30-45AF-A3BD-1648BB3A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76CE7-FC30-426B-BCD4-6F44DCAC1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D5E33-14E3-41A8-B964-534CB93F6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ABEB3-4D93-4C10-A8B3-BCF71810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8AD6E-6F71-4A50-9F40-7A477857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84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D683-5310-43ED-8B5B-E3609C3F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53188-5632-4BA7-8885-E8B1AA470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793C5-BA87-4402-B16D-BD6F58414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F3A05-2905-4D83-AFD4-03E1431E0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027DE-BE2D-4C20-86D4-1F77CDEA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4662-EE16-486A-98D3-6F6D40BA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511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31A-923B-4ABA-AE99-1FD7B90B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4158F-58D1-4C73-82BD-42170AFE9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35EDB-0B0C-4DCE-88B4-BA694FDB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0AD1AA-CF35-4339-97B2-F6BBC16F6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11A02-CDE4-4388-B053-DC9D194AB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3FBE6-761F-49D0-BA61-7F1CF90B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F3FD33-685C-42A3-9BC1-D74B1C3C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F7CFF-2545-45B1-A204-E2125B3E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701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1E13-D951-450C-92AE-14676D64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242EBA-2083-4E61-9E8D-02AD800D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E1FCF-FAD2-4336-941B-BF9A4EC7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BD10D-A4BE-4651-9680-B8A57C39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48228-C867-40DD-9989-87A0C324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F51676-CAA3-42D3-A40D-E69FE604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98A8F-194A-4859-B903-554F4D58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7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2240-2C84-42FC-B6D8-F3CA05A0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BAAA-89A5-4621-A078-AD85C13DC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18B64-F72D-40E8-8203-3724DA8DE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DC197-3CC6-479D-8F8D-D8663DE7F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6FC13-BC0B-47FF-AFBA-AACBC865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8E43-B277-49E6-8720-3A10CB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20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5F5F-0886-453E-9DE1-1A9B88A5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8773A-FC09-44DF-9DD0-BEB9594B9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F694-3458-4F6A-BB52-BB6281397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67C52-B8DB-4C12-B551-25A89DE0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924F9-5013-4820-AE35-FE411745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839F1-3441-4457-8D5F-34C699BF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08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CCD12-D26B-4182-88A6-C7D71673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AA923-38DC-400E-A37A-D8ED2A940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EC4D6-6A68-456E-A51D-D11DA9C27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DA5E1-B1AC-4044-B260-6EA3A1AE9385}" type="datetimeFigureOut">
              <a:rPr lang="en-CA" smtClean="0"/>
              <a:t>2019-11-29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5B120-C307-4443-AC37-8A8BE20AA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F75E7-B446-43C4-B69D-DC24760A2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34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389E19D-77BD-45B2-B986-A35D2268B781}"/>
              </a:ext>
            </a:extLst>
          </p:cNvPr>
          <p:cNvGrpSpPr/>
          <p:nvPr/>
        </p:nvGrpSpPr>
        <p:grpSpPr>
          <a:xfrm>
            <a:off x="363172" y="632579"/>
            <a:ext cx="4999402" cy="3899499"/>
            <a:chOff x="363172" y="632579"/>
            <a:chExt cx="4999402" cy="3899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2757F6-B579-4D52-A0DC-1D40F8011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363172" y="632579"/>
              <a:ext cx="4383605" cy="3899499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1946DC5-B3D4-46F6-B86C-B06F018439FB}"/>
                </a:ext>
              </a:extLst>
            </p:cNvPr>
            <p:cNvCxnSpPr>
              <a:cxnSpLocks/>
            </p:cNvCxnSpPr>
            <p:nvPr/>
          </p:nvCxnSpPr>
          <p:spPr>
            <a:xfrm>
              <a:off x="3108960" y="1842868"/>
              <a:ext cx="689317" cy="12098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63458B5-360D-4C2D-826D-33086FAAF4F7}"/>
                </a:ext>
              </a:extLst>
            </p:cNvPr>
            <p:cNvSpPr/>
            <p:nvPr/>
          </p:nvSpPr>
          <p:spPr>
            <a:xfrm>
              <a:off x="3235569" y="1589648"/>
              <a:ext cx="844061" cy="1547445"/>
            </a:xfrm>
            <a:custGeom>
              <a:avLst/>
              <a:gdLst>
                <a:gd name="connsiteX0" fmla="*/ 0 w 952486"/>
                <a:gd name="connsiteY0" fmla="*/ 0 h 1463040"/>
                <a:gd name="connsiteX1" fmla="*/ 633046 w 952486"/>
                <a:gd name="connsiteY1" fmla="*/ 295421 h 1463040"/>
                <a:gd name="connsiteX2" fmla="*/ 900332 w 952486"/>
                <a:gd name="connsiteY2" fmla="*/ 661181 h 1463040"/>
                <a:gd name="connsiteX3" fmla="*/ 942535 w 952486"/>
                <a:gd name="connsiteY3" fmla="*/ 1153550 h 1463040"/>
                <a:gd name="connsiteX4" fmla="*/ 773723 w 952486"/>
                <a:gd name="connsiteY4" fmla="*/ 1463040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486" h="1463040">
                  <a:moveTo>
                    <a:pt x="0" y="0"/>
                  </a:moveTo>
                  <a:cubicBezTo>
                    <a:pt x="241495" y="92612"/>
                    <a:pt x="482991" y="185224"/>
                    <a:pt x="633046" y="295421"/>
                  </a:cubicBezTo>
                  <a:cubicBezTo>
                    <a:pt x="783101" y="405618"/>
                    <a:pt x="848751" y="518160"/>
                    <a:pt x="900332" y="661181"/>
                  </a:cubicBezTo>
                  <a:cubicBezTo>
                    <a:pt x="951913" y="804202"/>
                    <a:pt x="963637" y="1019907"/>
                    <a:pt x="942535" y="1153550"/>
                  </a:cubicBezTo>
                  <a:cubicBezTo>
                    <a:pt x="921434" y="1287193"/>
                    <a:pt x="847578" y="1375116"/>
                    <a:pt x="773723" y="146304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E40671C-C634-4067-894C-B672CE52A7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8760" y="3129397"/>
              <a:ext cx="87922" cy="1185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2EC8551-D7DB-4239-8E21-FC71700067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07465" y="1527611"/>
              <a:ext cx="129600" cy="620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966F12-243D-4DF2-BF94-557932B82F0D}"/>
                </a:ext>
              </a:extLst>
            </p:cNvPr>
            <p:cNvSpPr txBox="1"/>
            <p:nvPr/>
          </p:nvSpPr>
          <p:spPr>
            <a:xfrm>
              <a:off x="4079629" y="1994038"/>
              <a:ext cx="12829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arc length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8E11ED7-95E8-417F-B58A-2A9A618A6B03}"/>
                </a:ext>
              </a:extLst>
            </p:cNvPr>
            <p:cNvSpPr txBox="1"/>
            <p:nvPr/>
          </p:nvSpPr>
          <p:spPr>
            <a:xfrm>
              <a:off x="2362200" y="2683353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D18185A-649D-4923-8ABC-1FF0E7F556E2}"/>
              </a:ext>
            </a:extLst>
          </p:cNvPr>
          <p:cNvGrpSpPr/>
          <p:nvPr/>
        </p:nvGrpSpPr>
        <p:grpSpPr>
          <a:xfrm>
            <a:off x="337496" y="3541483"/>
            <a:ext cx="4383605" cy="3899499"/>
            <a:chOff x="6284060" y="733605"/>
            <a:chExt cx="4383605" cy="3899499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15ED6C0-5E84-4E10-A4CF-F9EC2B1201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84060" y="733605"/>
              <a:ext cx="4383605" cy="3899499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909B074-4AAB-40D1-8F00-0AB42BADB630}"/>
                </a:ext>
              </a:extLst>
            </p:cNvPr>
            <p:cNvSpPr/>
            <p:nvPr/>
          </p:nvSpPr>
          <p:spPr>
            <a:xfrm>
              <a:off x="7997044" y="1961633"/>
              <a:ext cx="1789161" cy="17408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B54C71A-7C1E-41BA-8A80-95737C4AD35B}"/>
                </a:ext>
              </a:extLst>
            </p:cNvPr>
            <p:cNvCxnSpPr>
              <a:cxnSpLocks/>
            </p:cNvCxnSpPr>
            <p:nvPr/>
          </p:nvCxnSpPr>
          <p:spPr>
            <a:xfrm>
              <a:off x="8891624" y="2832042"/>
              <a:ext cx="1" cy="87041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DBD37D3-F897-4A06-B63E-C54444B44E15}"/>
                </a:ext>
              </a:extLst>
            </p:cNvPr>
            <p:cNvSpPr txBox="1"/>
            <p:nvPr/>
          </p:nvSpPr>
          <p:spPr>
            <a:xfrm>
              <a:off x="8952377" y="3063257"/>
              <a:ext cx="773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i="1" dirty="0"/>
                <a:t>R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32D44DB-6029-4289-8852-EF8B3FEB6545}"/>
              </a:ext>
            </a:extLst>
          </p:cNvPr>
          <p:cNvGrpSpPr/>
          <p:nvPr/>
        </p:nvGrpSpPr>
        <p:grpSpPr>
          <a:xfrm>
            <a:off x="6059049" y="659147"/>
            <a:ext cx="5660511" cy="3899499"/>
            <a:chOff x="6059049" y="659147"/>
            <a:chExt cx="5660511" cy="3899499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3B7AD93F-A132-4552-BCA3-C93B6DD44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059049" y="659147"/>
              <a:ext cx="4383605" cy="3899499"/>
            </a:xfrm>
            <a:prstGeom prst="rect">
              <a:avLst/>
            </a:prstGeom>
          </p:spPr>
        </p:pic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F46B8161-77E1-41DD-B91F-CF1D29A72EA1}"/>
                </a:ext>
              </a:extLst>
            </p:cNvPr>
            <p:cNvCxnSpPr>
              <a:cxnSpLocks/>
            </p:cNvCxnSpPr>
            <p:nvPr/>
          </p:nvCxnSpPr>
          <p:spPr>
            <a:xfrm>
              <a:off x="8805863" y="1881188"/>
              <a:ext cx="687387" cy="1188460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8F1795C-6644-4901-8675-6208B5704F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11310" y="2178704"/>
              <a:ext cx="488950" cy="269072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23E1B15-58C5-477E-AD4F-F8681938FD11}"/>
                </a:ext>
              </a:extLst>
            </p:cNvPr>
            <p:cNvSpPr txBox="1"/>
            <p:nvPr/>
          </p:nvSpPr>
          <p:spPr>
            <a:xfrm>
              <a:off x="8023622" y="2674190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F769519-3A78-4A90-9309-D7893FCC0F18}"/>
                </a:ext>
              </a:extLst>
            </p:cNvPr>
            <p:cNvSpPr txBox="1"/>
            <p:nvPr/>
          </p:nvSpPr>
          <p:spPr>
            <a:xfrm>
              <a:off x="9751314" y="2007214"/>
              <a:ext cx="1968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orthogonal length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B52B43A-AC95-4BE7-BE44-0F831897BEC8}"/>
              </a:ext>
            </a:extLst>
          </p:cNvPr>
          <p:cNvGrpSpPr/>
          <p:nvPr/>
        </p:nvGrpSpPr>
        <p:grpSpPr>
          <a:xfrm>
            <a:off x="6242996" y="3429331"/>
            <a:ext cx="4842346" cy="3899499"/>
            <a:chOff x="6242996" y="3429331"/>
            <a:chExt cx="4842346" cy="3899499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F5B1398-15BC-43C0-B5D1-1639DC62B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42996" y="3429331"/>
              <a:ext cx="4383605" cy="3899499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A316C4E0-8A3F-4EA9-B850-D36EBEE78BCB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216642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FB95F34D-F6AC-4AAC-81F8-6BA15B8711D8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781343" cy="1342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B7BA692-DFAF-44FF-B222-AF8953E8E2CE}"/>
                </a:ext>
              </a:extLst>
            </p:cNvPr>
            <p:cNvSpPr txBox="1"/>
            <p:nvPr/>
          </p:nvSpPr>
          <p:spPr>
            <a:xfrm>
              <a:off x="9149556" y="4600134"/>
              <a:ext cx="1564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800" b="1" dirty="0"/>
                <a:t>ϴ</a:t>
              </a:r>
              <a:endParaRPr lang="en-CA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54352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51673" y="-10516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2714730" y="892698"/>
            <a:ext cx="1101008" cy="1628800"/>
            <a:chOff x="3026229" y="1535793"/>
            <a:chExt cx="1101008" cy="1628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6C7667F-4B55-46EC-BB42-E29B4EEA13A4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7339066-C239-40F4-9E7A-07E140B12E83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F2B9D3-B6DD-44BE-84A5-7D994F5BF4BE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E203DA5-7EE2-481E-BBB1-739EBFF408BA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FB88990-3438-459F-A6DD-466FAF721855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D911F39-FF05-44B6-8746-507E6A028EEF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2900F0-C7DD-469E-851D-38EC2234715E}"/>
              </a:ext>
            </a:extLst>
          </p:cNvPr>
          <p:cNvGrpSpPr/>
          <p:nvPr/>
        </p:nvGrpSpPr>
        <p:grpSpPr>
          <a:xfrm>
            <a:off x="5282192" y="890697"/>
            <a:ext cx="1101008" cy="1628800"/>
            <a:chOff x="3026229" y="1535793"/>
            <a:chExt cx="1101008" cy="16288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C470AB5-B407-43A6-8203-F525177FE385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C2BC98D-DEBB-4D39-BFCA-9A0D63D0AFCF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EB8E2CA-E045-4EEF-9DB7-39513EE5CB69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8BDAFB2-A4D7-4C90-A627-58F08FF43480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FCD5BB-0DA6-4A2A-B879-BFDFB0A57C1C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156200F-2CE1-4544-94A4-58DED30E8FA1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C6419-8953-4AD1-852C-5ADB1E18FBB5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046402B-2FE9-4D8C-B664-757E9B91AE3B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CC3017E-4F29-4DE7-96B0-BC94396B8077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6A5FD3-9E4A-4F5D-89EA-C4856F50F68E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BE476C6-B16F-4C20-98C1-25C4FFA18E47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7662A2-7121-4274-8B29-FBA3FAFBB0D1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AB3FD2E-1537-429E-BD07-B9B87F588634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25428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24513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E33F7F-A41A-4EF1-913E-6B3D61DA7A4A}"/>
              </a:ext>
            </a:extLst>
          </p:cNvPr>
          <p:cNvGrpSpPr/>
          <p:nvPr/>
        </p:nvGrpSpPr>
        <p:grpSpPr>
          <a:xfrm>
            <a:off x="4898042" y="185580"/>
            <a:ext cx="1952625" cy="2771775"/>
            <a:chOff x="5209541" y="828675"/>
            <a:chExt cx="1952625" cy="277177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75E9113-EDCC-45EF-A343-2863BD95924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F91881A-ACB4-4524-8E0A-681C16780C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1" y="3429000"/>
              <a:ext cx="19526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B9D155C-780A-4781-908C-286EDDA0B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098" y="456121"/>
            <a:ext cx="3704120" cy="2742401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0ACD672A-A9D4-48E7-ACFB-39CA3F71B664}"/>
              </a:ext>
            </a:extLst>
          </p:cNvPr>
          <p:cNvSpPr/>
          <p:nvPr/>
        </p:nvSpPr>
        <p:spPr>
          <a:xfrm>
            <a:off x="9307147" y="1595096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105C6D4-144F-4E71-B649-4EBC28CDB992}"/>
              </a:ext>
            </a:extLst>
          </p:cNvPr>
          <p:cNvSpPr/>
          <p:nvPr/>
        </p:nvSpPr>
        <p:spPr>
          <a:xfrm>
            <a:off x="10082544" y="2078097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3564865-0A5B-41E4-99A4-94E028CCB8DE}"/>
              </a:ext>
            </a:extLst>
          </p:cNvPr>
          <p:cNvSpPr/>
          <p:nvPr/>
        </p:nvSpPr>
        <p:spPr>
          <a:xfrm>
            <a:off x="9253147" y="26207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729DB92-E64F-4DA2-AB04-4B5347F40F22}"/>
              </a:ext>
            </a:extLst>
          </p:cNvPr>
          <p:cNvSpPr/>
          <p:nvPr/>
        </p:nvSpPr>
        <p:spPr>
          <a:xfrm>
            <a:off x="11161067" y="103644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E75177B-507D-4219-AB0B-2CEEBEED1789}"/>
              </a:ext>
            </a:extLst>
          </p:cNvPr>
          <p:cNvSpPr/>
          <p:nvPr/>
        </p:nvSpPr>
        <p:spPr>
          <a:xfrm rot="5400000">
            <a:off x="9621254" y="36707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7" name="Picture 46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19861E35-EC38-4834-B95D-74F09820A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" t="15025" r="4411" b="14238"/>
          <a:stretch/>
        </p:blipFill>
        <p:spPr>
          <a:xfrm>
            <a:off x="8701042" y="4256651"/>
            <a:ext cx="2518301" cy="2530832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B7B7588B-E127-4016-A050-3A0634EF9FD3}"/>
              </a:ext>
            </a:extLst>
          </p:cNvPr>
          <p:cNvSpPr/>
          <p:nvPr/>
        </p:nvSpPr>
        <p:spPr>
          <a:xfrm>
            <a:off x="9307147" y="4839389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4644A84-456B-49E3-B855-BF5E04377FFF}"/>
              </a:ext>
            </a:extLst>
          </p:cNvPr>
          <p:cNvSpPr/>
          <p:nvPr/>
        </p:nvSpPr>
        <p:spPr>
          <a:xfrm>
            <a:off x="9199147" y="6149401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1AC18-BD0D-4B42-87E5-B9978F8CB65F}"/>
              </a:ext>
            </a:extLst>
          </p:cNvPr>
          <p:cNvSpPr/>
          <p:nvPr/>
        </p:nvSpPr>
        <p:spPr>
          <a:xfrm>
            <a:off x="10322031" y="640187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F298F87-DE89-406E-B066-5B9112C9108B}"/>
              </a:ext>
            </a:extLst>
          </p:cNvPr>
          <p:cNvSpPr/>
          <p:nvPr/>
        </p:nvSpPr>
        <p:spPr>
          <a:xfrm>
            <a:off x="10658650" y="245478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127A14F-04F4-4E9A-980B-79A4D5A920A2}"/>
              </a:ext>
            </a:extLst>
          </p:cNvPr>
          <p:cNvSpPr/>
          <p:nvPr/>
        </p:nvSpPr>
        <p:spPr>
          <a:xfrm>
            <a:off x="10851243" y="45454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585C21F-E462-482C-ABBE-3A1D072CA302}"/>
              </a:ext>
            </a:extLst>
          </p:cNvPr>
          <p:cNvSpPr/>
          <p:nvPr/>
        </p:nvSpPr>
        <p:spPr>
          <a:xfrm>
            <a:off x="10028544" y="590152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9B96393-EC97-456F-B68F-635B0517228D}"/>
              </a:ext>
            </a:extLst>
          </p:cNvPr>
          <p:cNvSpPr/>
          <p:nvPr/>
        </p:nvSpPr>
        <p:spPr>
          <a:xfrm rot="10800000">
            <a:off x="7305000" y="5432954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C7D6F7B-8EE9-4DA2-A952-95610EB129F5}"/>
              </a:ext>
            </a:extLst>
          </p:cNvPr>
          <p:cNvCxnSpPr>
            <a:cxnSpLocks/>
          </p:cNvCxnSpPr>
          <p:nvPr/>
        </p:nvCxnSpPr>
        <p:spPr>
          <a:xfrm>
            <a:off x="5070126" y="3630104"/>
            <a:ext cx="0" cy="27717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F724823-6698-4823-A721-E2B91D89ED01}"/>
              </a:ext>
            </a:extLst>
          </p:cNvPr>
          <p:cNvCxnSpPr>
            <a:cxnSpLocks/>
          </p:cNvCxnSpPr>
          <p:nvPr/>
        </p:nvCxnSpPr>
        <p:spPr>
          <a:xfrm flipH="1">
            <a:off x="3635030" y="5117364"/>
            <a:ext cx="287757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BBAED988-B411-4B97-856D-CF39925BC5B5}"/>
              </a:ext>
            </a:extLst>
          </p:cNvPr>
          <p:cNvSpPr/>
          <p:nvPr/>
        </p:nvSpPr>
        <p:spPr>
          <a:xfrm>
            <a:off x="5343345" y="3983360"/>
            <a:ext cx="54000" cy="5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6EA822A-5A12-4B59-960E-D0EC4396C7AC}"/>
              </a:ext>
            </a:extLst>
          </p:cNvPr>
          <p:cNvSpPr/>
          <p:nvPr/>
        </p:nvSpPr>
        <p:spPr>
          <a:xfrm>
            <a:off x="5975617" y="4918915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361715B-7120-4984-B683-AD291954A270}"/>
              </a:ext>
            </a:extLst>
          </p:cNvPr>
          <p:cNvSpPr/>
          <p:nvPr/>
        </p:nvSpPr>
        <p:spPr>
          <a:xfrm>
            <a:off x="6059936" y="4691628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A3F015-EAB5-47D9-AA06-A619C9083934}"/>
              </a:ext>
            </a:extLst>
          </p:cNvPr>
          <p:cNvSpPr/>
          <p:nvPr/>
        </p:nvSpPr>
        <p:spPr>
          <a:xfrm>
            <a:off x="6182500" y="4621170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73E1BB8-AE5E-4BED-BEE1-413A92B0E54E}"/>
              </a:ext>
            </a:extLst>
          </p:cNvPr>
          <p:cNvSpPr/>
          <p:nvPr/>
        </p:nvSpPr>
        <p:spPr>
          <a:xfrm>
            <a:off x="6122096" y="4910063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59EFC35-9A46-4443-BC91-3141E744C6B5}"/>
              </a:ext>
            </a:extLst>
          </p:cNvPr>
          <p:cNvSpPr txBox="1"/>
          <p:nvPr/>
        </p:nvSpPr>
        <p:spPr>
          <a:xfrm>
            <a:off x="6492150" y="4947088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AB51207-F824-45A3-B5D7-07D61256809F}"/>
              </a:ext>
            </a:extLst>
          </p:cNvPr>
          <p:cNvSpPr txBox="1"/>
          <p:nvPr/>
        </p:nvSpPr>
        <p:spPr>
          <a:xfrm>
            <a:off x="4836404" y="3320701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C15A04E-EDAC-4D00-B9DC-1BEC7282730B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DD5A070-6BC1-4448-B055-ABCA34EE5A02}"/>
              </a:ext>
            </a:extLst>
          </p:cNvPr>
          <p:cNvSpPr txBox="1"/>
          <p:nvPr/>
        </p:nvSpPr>
        <p:spPr>
          <a:xfrm>
            <a:off x="8253966" y="282327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DCB98C8-43AC-41AD-9F4A-49E6ACB54FD4}"/>
              </a:ext>
            </a:extLst>
          </p:cNvPr>
          <p:cNvSpPr txBox="1"/>
          <p:nvPr/>
        </p:nvSpPr>
        <p:spPr>
          <a:xfrm>
            <a:off x="8253966" y="3639371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68011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DD71A7EC-342B-4C22-A367-A9DAB8AE0A80}"/>
              </a:ext>
            </a:extLst>
          </p:cNvPr>
          <p:cNvSpPr txBox="1"/>
          <p:nvPr/>
        </p:nvSpPr>
        <p:spPr>
          <a:xfrm>
            <a:off x="1745305" y="3103557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2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DB65FF5-A241-4938-9852-E45C92558E6E}"/>
              </a:ext>
            </a:extLst>
          </p:cNvPr>
          <p:cNvSpPr txBox="1"/>
          <p:nvPr/>
        </p:nvSpPr>
        <p:spPr>
          <a:xfrm>
            <a:off x="1393672" y="3480616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1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CD9403A-C165-441E-8108-93C4B01A8287}"/>
              </a:ext>
            </a:extLst>
          </p:cNvPr>
          <p:cNvGrpSpPr/>
          <p:nvPr/>
        </p:nvGrpSpPr>
        <p:grpSpPr>
          <a:xfrm>
            <a:off x="132834" y="1300479"/>
            <a:ext cx="5344513" cy="3505199"/>
            <a:chOff x="4874863" y="816425"/>
            <a:chExt cx="3459075" cy="2771775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687E1734-BDEC-4C11-89A7-DADC9445EC4D}"/>
                </a:ext>
              </a:extLst>
            </p:cNvPr>
            <p:cNvCxnSpPr>
              <a:cxnSpLocks/>
            </p:cNvCxnSpPr>
            <p:nvPr/>
          </p:nvCxnSpPr>
          <p:spPr>
            <a:xfrm>
              <a:off x="5010926" y="816425"/>
              <a:ext cx="0" cy="277177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4923876-44C5-4172-8CD4-409324036343}"/>
                </a:ext>
              </a:extLst>
            </p:cNvPr>
            <p:cNvCxnSpPr>
              <a:cxnSpLocks/>
              <a:stCxn id="16" idx="1"/>
            </p:cNvCxnSpPr>
            <p:nvPr/>
          </p:nvCxnSpPr>
          <p:spPr>
            <a:xfrm flipH="1">
              <a:off x="4874863" y="3421054"/>
              <a:ext cx="3459075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384714E-0DEF-4861-83CE-1D445AC74F4F}"/>
              </a:ext>
            </a:extLst>
          </p:cNvPr>
          <p:cNvSpPr txBox="1"/>
          <p:nvPr/>
        </p:nvSpPr>
        <p:spPr>
          <a:xfrm>
            <a:off x="5477347" y="4409638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x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4F4E561-42A1-47F8-9B05-8BFF133685C1}"/>
              </a:ext>
            </a:extLst>
          </p:cNvPr>
          <p:cNvSpPr txBox="1"/>
          <p:nvPr/>
        </p:nvSpPr>
        <p:spPr>
          <a:xfrm>
            <a:off x="208805" y="931147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0E8E3D-B982-4570-A8A0-ACB63AEEB34D}"/>
              </a:ext>
            </a:extLst>
          </p:cNvPr>
          <p:cNvSpPr txBox="1"/>
          <p:nvPr/>
        </p:nvSpPr>
        <p:spPr>
          <a:xfrm>
            <a:off x="1065249" y="3936509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0</a:t>
            </a:r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8B0931EF-1E51-4090-BC14-CDEFDDD5F28E}"/>
              </a:ext>
            </a:extLst>
          </p:cNvPr>
          <p:cNvSpPr/>
          <p:nvPr/>
        </p:nvSpPr>
        <p:spPr>
          <a:xfrm>
            <a:off x="1138618" y="2236145"/>
            <a:ext cx="3886200" cy="1854252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D9394A9D-6699-47AC-8AED-D899E8EFD461}"/>
              </a:ext>
            </a:extLst>
          </p:cNvPr>
          <p:cNvGrpSpPr/>
          <p:nvPr/>
        </p:nvGrpSpPr>
        <p:grpSpPr>
          <a:xfrm rot="17549567">
            <a:off x="1236109" y="2594817"/>
            <a:ext cx="1627046" cy="775774"/>
            <a:chOff x="3042243" y="1541888"/>
            <a:chExt cx="813523" cy="387887"/>
          </a:xfrm>
        </p:grpSpPr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3E98EB5-FDAC-41E1-9371-41DA35D323D6}"/>
                </a:ext>
              </a:extLst>
            </p:cNvPr>
            <p:cNvSpPr/>
            <p:nvPr/>
          </p:nvSpPr>
          <p:spPr>
            <a:xfrm>
              <a:off x="3819766" y="1893775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F154BD8C-4D32-44B7-8FC2-B9A3B3A8A98E}"/>
                </a:ext>
              </a:extLst>
            </p:cNvPr>
            <p:cNvSpPr/>
            <p:nvPr/>
          </p:nvSpPr>
          <p:spPr>
            <a:xfrm>
              <a:off x="3581225" y="1708937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30636CE6-754D-4045-A71E-F0F4771BA950}"/>
                </a:ext>
              </a:extLst>
            </p:cNvPr>
            <p:cNvSpPr/>
            <p:nvPr/>
          </p:nvSpPr>
          <p:spPr>
            <a:xfrm>
              <a:off x="3303248" y="1611610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4C96D30-D5BD-4471-8847-EB59A2D793E1}"/>
                </a:ext>
              </a:extLst>
            </p:cNvPr>
            <p:cNvSpPr/>
            <p:nvPr/>
          </p:nvSpPr>
          <p:spPr>
            <a:xfrm>
              <a:off x="3042243" y="1541888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40" name="Oval 39">
            <a:extLst>
              <a:ext uri="{FF2B5EF4-FFF2-40B4-BE49-F238E27FC236}">
                <a16:creationId xmlns:a16="http://schemas.microsoft.com/office/drawing/2014/main" id="{9B740254-FCFC-486C-B7F0-E2AFC6564481}"/>
              </a:ext>
            </a:extLst>
          </p:cNvPr>
          <p:cNvSpPr/>
          <p:nvPr/>
        </p:nvSpPr>
        <p:spPr>
          <a:xfrm rot="17549567">
            <a:off x="1099716" y="3900510"/>
            <a:ext cx="72000" cy="72000"/>
          </a:xfrm>
          <a:prstGeom prst="ellipse">
            <a:avLst/>
          </a:prstGeom>
          <a:solidFill>
            <a:schemeClr val="tx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67219FF6-E943-4625-A991-0A94001F0125}"/>
              </a:ext>
            </a:extLst>
          </p:cNvPr>
          <p:cNvCxnSpPr>
            <a:cxnSpLocks/>
          </p:cNvCxnSpPr>
          <p:nvPr/>
        </p:nvCxnSpPr>
        <p:spPr>
          <a:xfrm flipV="1">
            <a:off x="1124872" y="3429000"/>
            <a:ext cx="218601" cy="49858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8" name="TextBox 47">
            <a:extLst>
              <a:ext uri="{FF2B5EF4-FFF2-40B4-BE49-F238E27FC236}">
                <a16:creationId xmlns:a16="http://schemas.microsoft.com/office/drawing/2014/main" id="{837A2A03-BAA8-4DB6-A8EF-B60CEA0A48B9}"/>
              </a:ext>
            </a:extLst>
          </p:cNvPr>
          <p:cNvSpPr txBox="1"/>
          <p:nvPr/>
        </p:nvSpPr>
        <p:spPr>
          <a:xfrm>
            <a:off x="1064698" y="3106824"/>
            <a:ext cx="40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</a:t>
            </a:r>
            <a:r>
              <a:rPr lang="en-CA" baseline="-25000" dirty="0"/>
              <a:t>0</a:t>
            </a:r>
            <a:endParaRPr lang="en-CA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3A2D8789-EC26-4E1D-9C5B-BBF1A2D2F03A}"/>
              </a:ext>
            </a:extLst>
          </p:cNvPr>
          <p:cNvSpPr txBox="1"/>
          <p:nvPr/>
        </p:nvSpPr>
        <p:spPr>
          <a:xfrm>
            <a:off x="4809953" y="2387760"/>
            <a:ext cx="888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</a:t>
            </a:r>
            <a:r>
              <a:rPr lang="en-CA" baseline="-25000" dirty="0"/>
              <a:t>7 - </a:t>
            </a:r>
            <a:r>
              <a:rPr lang="el-GR" baseline="-25000" dirty="0"/>
              <a:t>Δ</a:t>
            </a:r>
            <a:r>
              <a:rPr lang="en-CA" baseline="-25000" dirty="0"/>
              <a:t>s  </a:t>
            </a:r>
            <a:endParaRPr lang="en-CA" dirty="0"/>
          </a:p>
        </p:txBody>
      </p:sp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09EB4827-9952-4D8A-B4D2-8B63C743CCAE}"/>
              </a:ext>
            </a:extLst>
          </p:cNvPr>
          <p:cNvCxnSpPr>
            <a:cxnSpLocks/>
          </p:cNvCxnSpPr>
          <p:nvPr/>
        </p:nvCxnSpPr>
        <p:spPr>
          <a:xfrm flipV="1">
            <a:off x="1760318" y="2648392"/>
            <a:ext cx="258550" cy="46141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BB4A0660-ABB2-4E9E-8AA0-352FE7FAD322}"/>
              </a:ext>
            </a:extLst>
          </p:cNvPr>
          <p:cNvSpPr txBox="1"/>
          <p:nvPr/>
        </p:nvSpPr>
        <p:spPr>
          <a:xfrm>
            <a:off x="1787822" y="2311612"/>
            <a:ext cx="405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</a:t>
            </a:r>
            <a:r>
              <a:rPr lang="en-CA" baseline="-25000" dirty="0"/>
              <a:t>2</a:t>
            </a:r>
            <a:endParaRPr lang="en-CA" dirty="0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309BE593-4380-418B-9001-2F0B8169249C}"/>
              </a:ext>
            </a:extLst>
          </p:cNvPr>
          <p:cNvSpPr/>
          <p:nvPr/>
        </p:nvSpPr>
        <p:spPr>
          <a:xfrm rot="17549567">
            <a:off x="3229020" y="2203830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7C16AE61-84D4-4360-9703-513042EB11B1}"/>
              </a:ext>
            </a:extLst>
          </p:cNvPr>
          <p:cNvSpPr/>
          <p:nvPr/>
        </p:nvSpPr>
        <p:spPr>
          <a:xfrm rot="17549567">
            <a:off x="3843215" y="2250863"/>
            <a:ext cx="72000" cy="72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A67B58BB-172C-4E22-9DE6-3EC6EB0BB0B1}"/>
              </a:ext>
            </a:extLst>
          </p:cNvPr>
          <p:cNvCxnSpPr>
            <a:cxnSpLocks/>
          </p:cNvCxnSpPr>
          <p:nvPr/>
        </p:nvCxnSpPr>
        <p:spPr>
          <a:xfrm>
            <a:off x="4393592" y="2452476"/>
            <a:ext cx="495843" cy="24757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6">
            <a:extLst>
              <a:ext uri="{FF2B5EF4-FFF2-40B4-BE49-F238E27FC236}">
                <a16:creationId xmlns:a16="http://schemas.microsoft.com/office/drawing/2014/main" id="{0C8114EC-903E-4FC8-A8A4-C80E9B745FAE}"/>
              </a:ext>
            </a:extLst>
          </p:cNvPr>
          <p:cNvCxnSpPr>
            <a:cxnSpLocks/>
            <a:endCxn id="69" idx="1"/>
          </p:cNvCxnSpPr>
          <p:nvPr/>
        </p:nvCxnSpPr>
        <p:spPr>
          <a:xfrm>
            <a:off x="4589365" y="2604107"/>
            <a:ext cx="343559" cy="387753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D080973A-F5BF-4548-9874-503CA0B3316C}"/>
              </a:ext>
            </a:extLst>
          </p:cNvPr>
          <p:cNvSpPr txBox="1"/>
          <p:nvPr/>
        </p:nvSpPr>
        <p:spPr>
          <a:xfrm>
            <a:off x="4932924" y="2807194"/>
            <a:ext cx="888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</a:t>
            </a:r>
            <a:r>
              <a:rPr lang="en-CA" baseline="-25000" dirty="0"/>
              <a:t>7 + </a:t>
            </a:r>
            <a:r>
              <a:rPr lang="el-GR" baseline="-25000" dirty="0"/>
              <a:t>Δ</a:t>
            </a:r>
            <a:r>
              <a:rPr lang="en-CA" baseline="-25000" dirty="0"/>
              <a:t>s 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7387031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363172" y="632579"/>
            <a:ext cx="4383605" cy="3899499"/>
          </a:xfrm>
          <a:prstGeom prst="rect">
            <a:avLst/>
          </a:prstGeom>
        </p:spPr>
      </p:pic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56578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55663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ED35BC5F-FB71-418A-B5B6-A0193FE037DC}"/>
              </a:ext>
            </a:extLst>
          </p:cNvPr>
          <p:cNvGrpSpPr/>
          <p:nvPr/>
        </p:nvGrpSpPr>
        <p:grpSpPr>
          <a:xfrm>
            <a:off x="5209541" y="828675"/>
            <a:ext cx="1952625" cy="2771775"/>
            <a:chOff x="5209541" y="828675"/>
            <a:chExt cx="1952625" cy="2771775"/>
          </a:xfrm>
        </p:grpSpPr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DF75D75F-1AF1-4A80-B170-A493D64A3505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EBF676B7-9956-4A6D-B0C3-FE0D434AC3E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1" y="3429000"/>
              <a:ext cx="19526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B32765E-35E2-4404-ABCA-44B990FA5469}"/>
              </a:ext>
            </a:extLst>
          </p:cNvPr>
          <p:cNvSpPr/>
          <p:nvPr/>
        </p:nvSpPr>
        <p:spPr>
          <a:xfrm>
            <a:off x="8582024" y="2101823"/>
            <a:ext cx="2035169" cy="964597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6794F35-9086-4D30-B7EF-DA5FF7B8AF0D}"/>
              </a:ext>
            </a:extLst>
          </p:cNvPr>
          <p:cNvGrpSpPr/>
          <p:nvPr/>
        </p:nvGrpSpPr>
        <p:grpSpPr>
          <a:xfrm>
            <a:off x="8292438" y="828675"/>
            <a:ext cx="2806971" cy="2771775"/>
            <a:chOff x="5209542" y="828675"/>
            <a:chExt cx="2806971" cy="2771775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F1362E9-1F41-4ED1-A7B1-F8B8DC5AE03E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1253EA9-7B05-4B20-B85A-BA690988C0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19F4577-44F8-4BCA-994B-14202785DF3A}"/>
              </a:ext>
            </a:extLst>
          </p:cNvPr>
          <p:cNvGrpSpPr/>
          <p:nvPr/>
        </p:nvGrpSpPr>
        <p:grpSpPr>
          <a:xfrm>
            <a:off x="611874" y="4067175"/>
            <a:ext cx="8373344" cy="2606195"/>
            <a:chOff x="611874" y="4067175"/>
            <a:chExt cx="8373344" cy="2606195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EF8EAF1-381E-463F-B660-68CF6D55C1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874" y="4259369"/>
              <a:ext cx="3886200" cy="1854252"/>
            </a:xfrm>
            <a:custGeom>
              <a:avLst/>
              <a:gdLst>
                <a:gd name="connsiteX0" fmla="*/ 0 w 1943100"/>
                <a:gd name="connsiteY0" fmla="*/ 850926 h 927126"/>
                <a:gd name="connsiteX1" fmla="*/ 304800 w 1943100"/>
                <a:gd name="connsiteY1" fmla="*/ 450876 h 927126"/>
                <a:gd name="connsiteX2" fmla="*/ 561975 w 1943100"/>
                <a:gd name="connsiteY2" fmla="*/ 184176 h 927126"/>
                <a:gd name="connsiteX3" fmla="*/ 981075 w 1943100"/>
                <a:gd name="connsiteY3" fmla="*/ 12726 h 927126"/>
                <a:gd name="connsiteX4" fmla="*/ 1390650 w 1943100"/>
                <a:gd name="connsiteY4" fmla="*/ 31776 h 927126"/>
                <a:gd name="connsiteX5" fmla="*/ 1724025 w 1943100"/>
                <a:gd name="connsiteY5" fmla="*/ 184176 h 927126"/>
                <a:gd name="connsiteX6" fmla="*/ 1885950 w 1943100"/>
                <a:gd name="connsiteY6" fmla="*/ 527076 h 927126"/>
                <a:gd name="connsiteX7" fmla="*/ 1943100 w 1943100"/>
                <a:gd name="connsiteY7" fmla="*/ 927126 h 9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3100" h="927126">
                  <a:moveTo>
                    <a:pt x="0" y="850926"/>
                  </a:moveTo>
                  <a:cubicBezTo>
                    <a:pt x="105569" y="706463"/>
                    <a:pt x="211138" y="562001"/>
                    <a:pt x="304800" y="450876"/>
                  </a:cubicBezTo>
                  <a:cubicBezTo>
                    <a:pt x="398462" y="339751"/>
                    <a:pt x="449263" y="257201"/>
                    <a:pt x="561975" y="184176"/>
                  </a:cubicBezTo>
                  <a:cubicBezTo>
                    <a:pt x="674687" y="111151"/>
                    <a:pt x="842962" y="38126"/>
                    <a:pt x="981075" y="12726"/>
                  </a:cubicBezTo>
                  <a:cubicBezTo>
                    <a:pt x="1119188" y="-12674"/>
                    <a:pt x="1266825" y="3201"/>
                    <a:pt x="1390650" y="31776"/>
                  </a:cubicBezTo>
                  <a:cubicBezTo>
                    <a:pt x="1514475" y="60351"/>
                    <a:pt x="1641475" y="101626"/>
                    <a:pt x="1724025" y="184176"/>
                  </a:cubicBezTo>
                  <a:cubicBezTo>
                    <a:pt x="1806575" y="266726"/>
                    <a:pt x="1849438" y="403251"/>
                    <a:pt x="1885950" y="527076"/>
                  </a:cubicBezTo>
                  <a:cubicBezTo>
                    <a:pt x="1922463" y="650901"/>
                    <a:pt x="1932781" y="789013"/>
                    <a:pt x="1943100" y="927126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0DA534C-3353-4686-AB4F-744BB8DAE0C6}"/>
                </a:ext>
              </a:extLst>
            </p:cNvPr>
            <p:cNvSpPr/>
            <p:nvPr/>
          </p:nvSpPr>
          <p:spPr>
            <a:xfrm>
              <a:off x="3952269" y="4558068"/>
              <a:ext cx="278370" cy="2772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9096ED0-1C48-49AA-8310-9AC126D3F4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0640" y="4067175"/>
              <a:ext cx="2143787" cy="49089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F6DB1CE-C6C7-4CE0-8657-CCB165AA9F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4662" y="4835268"/>
              <a:ext cx="2429765" cy="1838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37259A-9FA9-48BE-AEAA-D9F08C317F3A}"/>
                </a:ext>
              </a:extLst>
            </p:cNvPr>
            <p:cNvSpPr/>
            <p:nvPr/>
          </p:nvSpPr>
          <p:spPr>
            <a:xfrm>
              <a:off x="6654016" y="4074820"/>
              <a:ext cx="2286000" cy="2540000"/>
            </a:xfrm>
            <a:custGeom>
              <a:avLst/>
              <a:gdLst>
                <a:gd name="connsiteX0" fmla="*/ 0 w 2286000"/>
                <a:gd name="connsiteY0" fmla="*/ 0 h 2540000"/>
                <a:gd name="connsiteX1" fmla="*/ 1473200 w 2286000"/>
                <a:gd name="connsiteY1" fmla="*/ 850900 h 2540000"/>
                <a:gd name="connsiteX2" fmla="*/ 2286000 w 2286000"/>
                <a:gd name="connsiteY2" fmla="*/ 2540000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0" h="2540000">
                  <a:moveTo>
                    <a:pt x="0" y="0"/>
                  </a:moveTo>
                  <a:cubicBezTo>
                    <a:pt x="546100" y="213783"/>
                    <a:pt x="1092200" y="427567"/>
                    <a:pt x="1473200" y="850900"/>
                  </a:cubicBezTo>
                  <a:cubicBezTo>
                    <a:pt x="1854200" y="1274233"/>
                    <a:pt x="2070100" y="1907116"/>
                    <a:pt x="2286000" y="2540000"/>
                  </a:cubicBezTo>
                </a:path>
              </a:pathLst>
            </a:custGeom>
            <a:noFill/>
            <a:ln w="57150" cap="rnd">
              <a:solidFill>
                <a:srgbClr val="FF0000"/>
              </a:solidFill>
              <a:round/>
              <a:head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7CE70C5-A0BA-45BB-9566-AB980FC790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4427" y="4067175"/>
              <a:ext cx="2610791" cy="259982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EE05FAF-24C8-4428-8B99-55606438E996}"/>
              </a:ext>
            </a:extLst>
          </p:cNvPr>
          <p:cNvGrpSpPr/>
          <p:nvPr/>
        </p:nvGrpSpPr>
        <p:grpSpPr>
          <a:xfrm>
            <a:off x="7408637" y="4102020"/>
            <a:ext cx="5011288" cy="1179483"/>
            <a:chOff x="7408637" y="4102020"/>
            <a:chExt cx="5011288" cy="1179483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728807D-B9F6-4DC8-99A8-56ABAEA925F3}"/>
                </a:ext>
              </a:extLst>
            </p:cNvPr>
            <p:cNvCxnSpPr>
              <a:cxnSpLocks/>
            </p:cNvCxnSpPr>
            <p:nvPr/>
          </p:nvCxnSpPr>
          <p:spPr>
            <a:xfrm>
              <a:off x="7408637" y="4368800"/>
              <a:ext cx="711200" cy="266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7B59D2EE-AA9C-45FB-A73A-8845BFA421D8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8067329" y="5015103"/>
              <a:ext cx="712800" cy="2664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70D728E-E14A-4040-9D8A-A0C5D9D6FD5B}"/>
                </a:ext>
              </a:extLst>
            </p:cNvPr>
            <p:cNvSpPr txBox="1"/>
            <p:nvPr/>
          </p:nvSpPr>
          <p:spPr>
            <a:xfrm>
              <a:off x="7487506" y="4102020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 err="1"/>
                <a:t>T</a:t>
              </a:r>
              <a:r>
                <a:rPr lang="en-CA" baseline="-25000" dirty="0" err="1"/>
                <a:t>i</a:t>
              </a:r>
              <a:endParaRPr lang="en-CA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A714A35-B295-4B02-AF14-AD57C66F5F02}"/>
                </a:ext>
              </a:extLst>
            </p:cNvPr>
            <p:cNvSpPr txBox="1"/>
            <p:nvPr/>
          </p:nvSpPr>
          <p:spPr>
            <a:xfrm>
              <a:off x="8329010" y="4819271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i+1</a:t>
              </a:r>
              <a:endParaRPr lang="en-CA" dirty="0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F1EDA0E-2E43-43A4-93C9-7F70B38BEF7A}"/>
              </a:ext>
            </a:extLst>
          </p:cNvPr>
          <p:cNvGrpSpPr/>
          <p:nvPr/>
        </p:nvGrpSpPr>
        <p:grpSpPr>
          <a:xfrm>
            <a:off x="9509087" y="4399035"/>
            <a:ext cx="6154028" cy="1630291"/>
            <a:chOff x="9515308" y="4380850"/>
            <a:chExt cx="6154028" cy="163029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AC35506-204E-48D2-8502-EF5FF60864D6}"/>
                </a:ext>
              </a:extLst>
            </p:cNvPr>
            <p:cNvGrpSpPr/>
            <p:nvPr/>
          </p:nvGrpSpPr>
          <p:grpSpPr>
            <a:xfrm>
              <a:off x="9719969" y="4380850"/>
              <a:ext cx="4812408" cy="1034017"/>
              <a:chOff x="7408637" y="4150910"/>
              <a:chExt cx="4812408" cy="1034017"/>
            </a:xfrm>
          </p:grpSpPr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ECF21FE7-56F5-4E48-8C37-BEAC0C1D31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8637" y="4368800"/>
                <a:ext cx="1948156" cy="699293"/>
              </a:xfrm>
              <a:prstGeom prst="straightConnector1">
                <a:avLst/>
              </a:prstGeom>
              <a:ln w="222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8F09FB-0772-41EE-9247-3D946DBC1F09}"/>
                  </a:ext>
                </a:extLst>
              </p:cNvPr>
              <p:cNvSpPr txBox="1"/>
              <p:nvPr/>
            </p:nvSpPr>
            <p:spPr>
              <a:xfrm>
                <a:off x="7687942" y="4150910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 err="1"/>
                  <a:t>T</a:t>
                </a:r>
                <a:r>
                  <a:rPr lang="en-CA" sz="2000" b="1" baseline="-25000" dirty="0" err="1"/>
                  <a:t>i</a:t>
                </a:r>
                <a:endParaRPr lang="en-CA" sz="2000" b="1" dirty="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8CA68301-BFCD-4D86-A76B-BD2BC5297EAC}"/>
                  </a:ext>
                </a:extLst>
              </p:cNvPr>
              <p:cNvSpPr txBox="1"/>
              <p:nvPr/>
            </p:nvSpPr>
            <p:spPr>
              <a:xfrm>
                <a:off x="8130130" y="4784817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i+1</a:t>
                </a:r>
                <a:endParaRPr lang="en-CA" sz="2000" b="1" dirty="0"/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783E62F2-C1D6-4C87-8A7E-4E5B7117F9B4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9515308" y="4932042"/>
              <a:ext cx="1948156" cy="699293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A01A07D-DB89-4D9C-8DE1-D92E7B9CA9A2}"/>
                </a:ext>
              </a:extLst>
            </p:cNvPr>
            <p:cNvSpPr txBox="1"/>
            <p:nvPr/>
          </p:nvSpPr>
          <p:spPr>
            <a:xfrm>
              <a:off x="11578421" y="5487921"/>
              <a:ext cx="4090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i="1" dirty="0" err="1"/>
                <a:t>d</a:t>
              </a:r>
              <a:r>
                <a:rPr lang="en-CA" sz="2800" dirty="0" err="1"/>
                <a:t>ф</a:t>
              </a:r>
              <a:endParaRPr lang="en-CA" sz="2800" dirty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1966EDF-A3F6-4944-AE88-FE45F48AD262}"/>
                </a:ext>
              </a:extLst>
            </p:cNvPr>
            <p:cNvSpPr/>
            <p:nvPr/>
          </p:nvSpPr>
          <p:spPr>
            <a:xfrm>
              <a:off x="11273990" y="5305480"/>
              <a:ext cx="394136" cy="651709"/>
            </a:xfrm>
            <a:custGeom>
              <a:avLst/>
              <a:gdLst>
                <a:gd name="connsiteX0" fmla="*/ 333375 w 333375"/>
                <a:gd name="connsiteY0" fmla="*/ 0 h 600075"/>
                <a:gd name="connsiteX1" fmla="*/ 247650 w 333375"/>
                <a:gd name="connsiteY1" fmla="*/ 333375 h 600075"/>
                <a:gd name="connsiteX2" fmla="*/ 0 w 333375"/>
                <a:gd name="connsiteY2" fmla="*/ 600075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75" h="600075">
                  <a:moveTo>
                    <a:pt x="333375" y="0"/>
                  </a:moveTo>
                  <a:cubicBezTo>
                    <a:pt x="318293" y="116681"/>
                    <a:pt x="303212" y="233363"/>
                    <a:pt x="247650" y="333375"/>
                  </a:cubicBezTo>
                  <a:cubicBezTo>
                    <a:pt x="192087" y="433388"/>
                    <a:pt x="96043" y="516731"/>
                    <a:pt x="0" y="6000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sysDash"/>
              <a:headEnd type="arrow" w="sm" len="med"/>
              <a:tailEnd type="arrow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E764C84-B1B9-47FC-B1D2-6F7D677FFFC5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076B7A-AE15-4223-A52F-430069E03578}"/>
              </a:ext>
            </a:extLst>
          </p:cNvPr>
          <p:cNvSpPr txBox="1"/>
          <p:nvPr/>
        </p:nvSpPr>
        <p:spPr>
          <a:xfrm>
            <a:off x="874315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287C937-03F7-48C2-B81F-675166216B40}"/>
              </a:ext>
            </a:extLst>
          </p:cNvPr>
          <p:cNvSpPr txBox="1"/>
          <p:nvPr/>
        </p:nvSpPr>
        <p:spPr>
          <a:xfrm>
            <a:off x="474867" y="3666514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DD67892B-E60C-40C0-A62D-B8585D2C712E}"/>
              </a:ext>
            </a:extLst>
          </p:cNvPr>
          <p:cNvSpPr/>
          <p:nvPr/>
        </p:nvSpPr>
        <p:spPr>
          <a:xfrm rot="17700600">
            <a:off x="7525582" y="4525391"/>
            <a:ext cx="119755" cy="811840"/>
          </a:xfrm>
          <a:prstGeom prst="leftBrace">
            <a:avLst/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2B9054-753E-4FC5-ACB6-B081A93866D0}"/>
              </a:ext>
            </a:extLst>
          </p:cNvPr>
          <p:cNvSpPr/>
          <p:nvPr/>
        </p:nvSpPr>
        <p:spPr>
          <a:xfrm>
            <a:off x="7249131" y="5022209"/>
            <a:ext cx="3930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i="1" dirty="0"/>
              <a:t>ds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057E63A-4C61-4982-B8A1-AB56FD453B2E}"/>
              </a:ext>
            </a:extLst>
          </p:cNvPr>
          <p:cNvGrpSpPr/>
          <p:nvPr/>
        </p:nvGrpSpPr>
        <p:grpSpPr>
          <a:xfrm>
            <a:off x="3056986" y="1540597"/>
            <a:ext cx="1071024" cy="1595346"/>
            <a:chOff x="3056986" y="1540597"/>
            <a:chExt cx="1071024" cy="1595346"/>
          </a:xfrm>
        </p:grpSpPr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49853802-B174-419B-80C5-02A8DAF4CE57}"/>
                </a:ext>
              </a:extLst>
            </p:cNvPr>
            <p:cNvSpPr/>
            <p:nvPr/>
          </p:nvSpPr>
          <p:spPr>
            <a:xfrm rot="1044203">
              <a:off x="3927301" y="3075939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259A33D9-8A30-4532-BE5E-F31172DAEB8A}"/>
                </a:ext>
              </a:extLst>
            </p:cNvPr>
            <p:cNvSpPr/>
            <p:nvPr/>
          </p:nvSpPr>
          <p:spPr>
            <a:xfrm rot="1044203">
              <a:off x="4056040" y="2780166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C8221012-56F3-4209-AF6B-4FD801126193}"/>
                </a:ext>
              </a:extLst>
            </p:cNvPr>
            <p:cNvSpPr/>
            <p:nvPr/>
          </p:nvSpPr>
          <p:spPr>
            <a:xfrm rot="1044203">
              <a:off x="4068006" y="2402302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C9504694-BF45-4C73-B110-ECD6688995EF}"/>
                </a:ext>
              </a:extLst>
            </p:cNvPr>
            <p:cNvSpPr/>
            <p:nvPr/>
          </p:nvSpPr>
          <p:spPr>
            <a:xfrm rot="1044203">
              <a:off x="3934951" y="2075421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35A4711-2174-48A9-8F80-81F8FF1AD119}"/>
                </a:ext>
              </a:extLst>
            </p:cNvPr>
            <p:cNvSpPr/>
            <p:nvPr/>
          </p:nvSpPr>
          <p:spPr>
            <a:xfrm rot="1044203">
              <a:off x="3693316" y="1798955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D1A26764-C98D-4DC8-B620-1CA8AFE19CC4}"/>
                </a:ext>
              </a:extLst>
            </p:cNvPr>
            <p:cNvSpPr/>
            <p:nvPr/>
          </p:nvSpPr>
          <p:spPr>
            <a:xfrm rot="1044203">
              <a:off x="3392187" y="1635614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A0E96CAA-C7C7-4EF7-B592-060845B29225}"/>
                </a:ext>
              </a:extLst>
            </p:cNvPr>
            <p:cNvSpPr/>
            <p:nvPr/>
          </p:nvSpPr>
          <p:spPr>
            <a:xfrm rot="1044203">
              <a:off x="3056986" y="1540597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1E4A9E31-C360-4E25-A995-17790645FE09}"/>
              </a:ext>
            </a:extLst>
          </p:cNvPr>
          <p:cNvGrpSpPr/>
          <p:nvPr/>
        </p:nvGrpSpPr>
        <p:grpSpPr>
          <a:xfrm>
            <a:off x="5828436" y="1543201"/>
            <a:ext cx="1071024" cy="1595346"/>
            <a:chOff x="3056986" y="1540597"/>
            <a:chExt cx="1071024" cy="1595346"/>
          </a:xfrm>
        </p:grpSpPr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7C193C97-7750-4BD8-B5BF-36B9F3D76EFE}"/>
                </a:ext>
              </a:extLst>
            </p:cNvPr>
            <p:cNvSpPr/>
            <p:nvPr/>
          </p:nvSpPr>
          <p:spPr>
            <a:xfrm rot="1044203">
              <a:off x="3927301" y="3075939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2899B00D-816C-446A-BFB1-583CADEB0E5B}"/>
                </a:ext>
              </a:extLst>
            </p:cNvPr>
            <p:cNvSpPr/>
            <p:nvPr/>
          </p:nvSpPr>
          <p:spPr>
            <a:xfrm rot="1044203">
              <a:off x="4056040" y="2780166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42A99EA7-E8B5-4C0F-9D7E-B75C41B68F18}"/>
                </a:ext>
              </a:extLst>
            </p:cNvPr>
            <p:cNvSpPr/>
            <p:nvPr/>
          </p:nvSpPr>
          <p:spPr>
            <a:xfrm rot="1044203">
              <a:off x="4068006" y="2402302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0" name="Oval 89">
              <a:extLst>
                <a:ext uri="{FF2B5EF4-FFF2-40B4-BE49-F238E27FC236}">
                  <a16:creationId xmlns:a16="http://schemas.microsoft.com/office/drawing/2014/main" id="{8E1EA6E0-3704-43CD-8095-AC0CDA67F33F}"/>
                </a:ext>
              </a:extLst>
            </p:cNvPr>
            <p:cNvSpPr/>
            <p:nvPr/>
          </p:nvSpPr>
          <p:spPr>
            <a:xfrm rot="1044203">
              <a:off x="3934951" y="2075421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8B9E317A-49FB-4FE4-A088-5C04660FB06C}"/>
                </a:ext>
              </a:extLst>
            </p:cNvPr>
            <p:cNvSpPr/>
            <p:nvPr/>
          </p:nvSpPr>
          <p:spPr>
            <a:xfrm rot="1044203">
              <a:off x="3693316" y="1798955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601C34CF-EE01-42AC-BE6D-1488582A1083}"/>
                </a:ext>
              </a:extLst>
            </p:cNvPr>
            <p:cNvSpPr/>
            <p:nvPr/>
          </p:nvSpPr>
          <p:spPr>
            <a:xfrm rot="1044203">
              <a:off x="3392187" y="1635614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3" name="Oval 92">
              <a:extLst>
                <a:ext uri="{FF2B5EF4-FFF2-40B4-BE49-F238E27FC236}">
                  <a16:creationId xmlns:a16="http://schemas.microsoft.com/office/drawing/2014/main" id="{3867739B-4E90-416B-931D-FF873166BDC6}"/>
                </a:ext>
              </a:extLst>
            </p:cNvPr>
            <p:cNvSpPr/>
            <p:nvPr/>
          </p:nvSpPr>
          <p:spPr>
            <a:xfrm rot="1044203">
              <a:off x="3056986" y="1540597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4E7B1065-B842-493D-B9B5-4F6BCCF03F21}"/>
              </a:ext>
            </a:extLst>
          </p:cNvPr>
          <p:cNvGrpSpPr/>
          <p:nvPr/>
        </p:nvGrpSpPr>
        <p:grpSpPr>
          <a:xfrm rot="17638383">
            <a:off x="9132592" y="1740766"/>
            <a:ext cx="1101560" cy="1595346"/>
            <a:chOff x="3056986" y="1540597"/>
            <a:chExt cx="1101560" cy="1595346"/>
          </a:xfrm>
        </p:grpSpPr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DCFAD0D-7BB5-4A05-A06B-BE56E6CF3100}"/>
                </a:ext>
              </a:extLst>
            </p:cNvPr>
            <p:cNvSpPr/>
            <p:nvPr/>
          </p:nvSpPr>
          <p:spPr>
            <a:xfrm rot="1044203">
              <a:off x="3927301" y="3075939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DD0F4AB0-235B-4B0F-B15B-4EF45AF54544}"/>
                </a:ext>
              </a:extLst>
            </p:cNvPr>
            <p:cNvSpPr/>
            <p:nvPr/>
          </p:nvSpPr>
          <p:spPr>
            <a:xfrm rot="1044203">
              <a:off x="4098542" y="2786692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C6D1D6AE-9371-4AA1-8C6D-A727A234B6F0}"/>
                </a:ext>
              </a:extLst>
            </p:cNvPr>
            <p:cNvSpPr/>
            <p:nvPr/>
          </p:nvSpPr>
          <p:spPr>
            <a:xfrm rot="1044203">
              <a:off x="4068006" y="2402302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D006D13-B1D8-4421-AB6B-519BF0C659C3}"/>
                </a:ext>
              </a:extLst>
            </p:cNvPr>
            <p:cNvSpPr/>
            <p:nvPr/>
          </p:nvSpPr>
          <p:spPr>
            <a:xfrm rot="1044203">
              <a:off x="3934951" y="2075421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A6023E9-6CE3-47AD-ACEF-3FBE1A04565E}"/>
                </a:ext>
              </a:extLst>
            </p:cNvPr>
            <p:cNvSpPr/>
            <p:nvPr/>
          </p:nvSpPr>
          <p:spPr>
            <a:xfrm rot="1044203">
              <a:off x="3693316" y="1798955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CE491252-7136-4BAA-A30C-B3DA428143B3}"/>
                </a:ext>
              </a:extLst>
            </p:cNvPr>
            <p:cNvSpPr/>
            <p:nvPr/>
          </p:nvSpPr>
          <p:spPr>
            <a:xfrm rot="1044203">
              <a:off x="3392187" y="1635614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2E793185-9445-4882-AF33-22DDFE89C485}"/>
                </a:ext>
              </a:extLst>
            </p:cNvPr>
            <p:cNvSpPr/>
            <p:nvPr/>
          </p:nvSpPr>
          <p:spPr>
            <a:xfrm rot="1044203">
              <a:off x="3056986" y="1540597"/>
              <a:ext cx="60004" cy="60004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278704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915ED6C0-5E84-4E10-A4CF-F9EC2B120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-3035438" y="-2256450"/>
            <a:ext cx="13150815" cy="116984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BEE595-79B6-4317-BED7-C1167E84CD6D}"/>
              </a:ext>
            </a:extLst>
          </p:cNvPr>
          <p:cNvCxnSpPr>
            <a:cxnSpLocks/>
          </p:cNvCxnSpPr>
          <p:nvPr/>
        </p:nvCxnSpPr>
        <p:spPr>
          <a:xfrm flipV="1">
            <a:off x="4848530" y="3295867"/>
            <a:ext cx="1247470" cy="725536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1909B074-4AAB-40D1-8F00-0AB42BADB630}"/>
              </a:ext>
            </a:extLst>
          </p:cNvPr>
          <p:cNvSpPr/>
          <p:nvPr/>
        </p:nvSpPr>
        <p:spPr>
          <a:xfrm>
            <a:off x="2103514" y="1427634"/>
            <a:ext cx="5367483" cy="52224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B54C71A-7C1E-41BA-8A80-95737C4AD35B}"/>
              </a:ext>
            </a:extLst>
          </p:cNvPr>
          <p:cNvCxnSpPr>
            <a:cxnSpLocks/>
          </p:cNvCxnSpPr>
          <p:nvPr/>
        </p:nvCxnSpPr>
        <p:spPr>
          <a:xfrm>
            <a:off x="4787257" y="1482270"/>
            <a:ext cx="3" cy="261123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DBD37D3-F897-4A06-B63E-C54444B44E15}"/>
              </a:ext>
            </a:extLst>
          </p:cNvPr>
          <p:cNvSpPr txBox="1"/>
          <p:nvPr/>
        </p:nvSpPr>
        <p:spPr>
          <a:xfrm>
            <a:off x="4414669" y="2633964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R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316C4E0-8A3F-4EA9-B850-D36EBEE78BCB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6499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B95F34D-F6AC-4AAC-81F8-6BA15B8711D8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2415078" cy="40027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8B7BA692-DFAF-44FF-B222-AF8953E8E2CE}"/>
              </a:ext>
            </a:extLst>
          </p:cNvPr>
          <p:cNvSpPr txBox="1"/>
          <p:nvPr/>
        </p:nvSpPr>
        <p:spPr>
          <a:xfrm>
            <a:off x="5363191" y="1482269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</a:t>
            </a:r>
            <a:endParaRPr lang="en-CA" sz="28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646615-F01E-4B12-AAE7-FDD3AC8D3946}"/>
              </a:ext>
            </a:extLst>
          </p:cNvPr>
          <p:cNvCxnSpPr>
            <a:cxnSpLocks/>
          </p:cNvCxnSpPr>
          <p:nvPr/>
        </p:nvCxnSpPr>
        <p:spPr>
          <a:xfrm>
            <a:off x="4787256" y="4112313"/>
            <a:ext cx="2291283" cy="1005311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0739A0-2FE6-4224-91FE-8E5011D13F24}"/>
              </a:ext>
            </a:extLst>
          </p:cNvPr>
          <p:cNvSpPr txBox="1"/>
          <p:nvPr/>
        </p:nvSpPr>
        <p:spPr>
          <a:xfrm>
            <a:off x="6425821" y="4398120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  <a:endParaRPr lang="en-CA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B8C37-1B86-4DA3-B12D-4B05D0621546}"/>
              </a:ext>
            </a:extLst>
          </p:cNvPr>
          <p:cNvSpPr txBox="1"/>
          <p:nvPr/>
        </p:nvSpPr>
        <p:spPr>
          <a:xfrm>
            <a:off x="4787255" y="1670651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  <a:endParaRPr lang="en-CA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EBEE7-93E3-4114-BE89-2061839E5132}"/>
              </a:ext>
            </a:extLst>
          </p:cNvPr>
          <p:cNvSpPr txBox="1"/>
          <p:nvPr/>
        </p:nvSpPr>
        <p:spPr>
          <a:xfrm>
            <a:off x="4850894" y="3535721"/>
            <a:ext cx="658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  <a:endParaRPr lang="en-C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2E56B3-FC0E-44B4-A29B-2A358DF59054}"/>
              </a:ext>
            </a:extLst>
          </p:cNvPr>
          <p:cNvSpPr txBox="1"/>
          <p:nvPr/>
        </p:nvSpPr>
        <p:spPr>
          <a:xfrm>
            <a:off x="8534847" y="2628405"/>
            <a:ext cx="4693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90 - 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180 - 2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</a:t>
            </a:r>
            <a:r>
              <a:rPr lang="el-GR" sz="2800" b="1" dirty="0"/>
              <a:t>ϴ</a:t>
            </a:r>
            <a:r>
              <a:rPr lang="en-CA" sz="2800" b="1" baseline="-25000" dirty="0"/>
              <a:t>2 </a:t>
            </a:r>
            <a:r>
              <a:rPr lang="en-CA" sz="2800" b="1" dirty="0"/>
              <a:t>- </a:t>
            </a:r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</a:p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</a:t>
            </a:r>
          </a:p>
          <a:p>
            <a:endParaRPr lang="en-CA" sz="2800" b="1" baseline="-25000" dirty="0"/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 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i="1" dirty="0"/>
              <a:t>R = </a:t>
            </a:r>
            <a:r>
              <a:rPr lang="en-CA" sz="2800" b="1" dirty="0"/>
              <a:t>(</a:t>
            </a:r>
            <a:r>
              <a:rPr lang="en-CA" sz="2800" b="1" i="1" dirty="0"/>
              <a:t>C </a:t>
            </a:r>
            <a:r>
              <a:rPr lang="en-CA" sz="2800" b="1" dirty="0"/>
              <a:t>/ 2) / 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endParaRPr lang="en-CA" sz="2800" b="1" i="1" dirty="0"/>
          </a:p>
          <a:p>
            <a:endParaRPr lang="en-CA" sz="2800" b="1" dirty="0"/>
          </a:p>
          <a:p>
            <a:endParaRPr lang="en-CA" sz="2800" b="1" baseline="-25000" dirty="0"/>
          </a:p>
          <a:p>
            <a:endParaRPr lang="en-CA" sz="2800" b="1" baseline="-25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812187-2261-4AF1-BF06-968240BE4459}"/>
              </a:ext>
            </a:extLst>
          </p:cNvPr>
          <p:cNvSpPr txBox="1"/>
          <p:nvPr/>
        </p:nvSpPr>
        <p:spPr>
          <a:xfrm>
            <a:off x="6205134" y="2864796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C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77322805-3064-4693-A350-DDE9A792C5F4}"/>
              </a:ext>
            </a:extLst>
          </p:cNvPr>
          <p:cNvSpPr/>
          <p:nvPr/>
        </p:nvSpPr>
        <p:spPr>
          <a:xfrm rot="20199177">
            <a:off x="4239529" y="3496653"/>
            <a:ext cx="1247470" cy="1133340"/>
          </a:xfrm>
          <a:prstGeom prst="arc">
            <a:avLst>
              <a:gd name="adj1" fmla="val 17447889"/>
              <a:gd name="adj2" fmla="val 2888895"/>
            </a:avLst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498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36A06D06-335E-4A6F-830D-0A78950C6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53" b="97798" l="5598" r="95083">
                        <a14:foregroundMark x1="7148" y1="23408" x2="5711" y2="37578"/>
                        <a14:foregroundMark x1="16150" y1="5553" x2="32413" y2="7707"/>
                        <a14:foregroundMark x1="83434" y1="92580" x2="91452" y2="93202"/>
                        <a14:foregroundMark x1="89977" y1="97798" x2="86838" y2="96601"/>
                        <a14:foregroundMark x1="80295" y1="88894" x2="80295" y2="88894"/>
                        <a14:foregroundMark x1="54766" y1="67401" x2="54766" y2="67401"/>
                        <a14:foregroundMark x1="94856" y1="95069" x2="94856" y2="95069"/>
                        <a14:foregroundMark x1="95083" y1="93825" x2="95083" y2="93825"/>
                        <a14:foregroundMark x1="12254" y1="40641" x2="12254" y2="40641"/>
                        <a14:foregroundMark x1="7867" y1="40929" x2="7867" y2="40929"/>
                        <a14:foregroundMark x1="7413" y1="41264" x2="7413" y2="412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797" y="2582722"/>
            <a:ext cx="5227612" cy="4130288"/>
          </a:xfrm>
          <a:prstGeom prst="rect">
            <a:avLst/>
          </a:prstGeom>
        </p:spPr>
      </p:pic>
      <p:pic>
        <p:nvPicPr>
          <p:cNvPr id="7" name="Picture 6" descr="A picture containing animal, sitting, table, black&#10;&#10;Description automatically generated">
            <a:extLst>
              <a:ext uri="{FF2B5EF4-FFF2-40B4-BE49-F238E27FC236}">
                <a16:creationId xmlns:a16="http://schemas.microsoft.com/office/drawing/2014/main" id="{833F06ED-E4C8-460F-94E3-3EF50ED1D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9" b="96195" l="1207" r="94644">
                        <a14:foregroundMark x1="30441" y1="6775" x2="30441" y2="6775"/>
                        <a14:foregroundMark x1="7054" y1="28028" x2="4527" y2="37541"/>
                        <a14:foregroundMark x1="91098" y1="72483" x2="94644" y2="85754"/>
                        <a14:foregroundMark x1="94644" y1="85754" x2="92720" y2="96241"/>
                        <a14:foregroundMark x1="25009" y1="2599" x2="25009" y2="2599"/>
                        <a14:foregroundMark x1="11581" y1="47610" x2="11581" y2="47610"/>
                        <a14:foregroundMark x1="9091" y1="7889" x2="9091" y2="7889"/>
                        <a14:foregroundMark x1="11807" y1="7889" x2="11807" y2="7889"/>
                        <a14:foregroundMark x1="5696" y1="5058" x2="5696" y2="5058"/>
                        <a14:foregroundMark x1="8638" y1="5754" x2="8638" y2="5754"/>
                        <a14:foregroundMark x1="9280" y1="5708" x2="9280" y2="5708"/>
                        <a14:foregroundMark x1="5055" y1="6450" x2="5055" y2="6450"/>
                        <a14:foregroundMark x1="1207" y1="7889" x2="1207" y2="7889"/>
                        <a14:foregroundMark x1="5621" y1="6543" x2="5621" y2="6543"/>
                        <a14:foregroundMark x1="1320" y1="7842" x2="1320" y2="7842"/>
                        <a14:foregroundMark x1="10147" y1="6543" x2="10147" y2="6543"/>
                        <a14:foregroundMark x1="5055" y1="4594" x2="5055" y2="4594"/>
                        <a14:foregroundMark x1="6790" y1="44594" x2="6790" y2="44594"/>
                        <a14:foregroundMark x1="9883" y1="15220" x2="9883" y2="15220"/>
                        <a14:foregroundMark x1="7092" y1="18329" x2="7092" y2="18329"/>
                        <a14:foregroundMark x1="5696" y1="43712" x2="5696" y2="43712"/>
                        <a14:backgroundMark x1="56130" y1="39211" x2="76801" y2="67703"/>
                        <a14:backgroundMark x1="5470" y1="6404" x2="5470" y2="6404"/>
                        <a14:backgroundMark x1="4942" y1="4455" x2="4942" y2="44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609" y="144990"/>
            <a:ext cx="4521758" cy="3675740"/>
          </a:xfrm>
          <a:prstGeom prst="rect">
            <a:avLst/>
          </a:prstGeom>
        </p:spPr>
      </p:pic>
      <p:pic>
        <p:nvPicPr>
          <p:cNvPr id="13" name="Picture 12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5B653208-9562-4B18-B09F-2D9CEEEEB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05" b="97090" l="2844" r="95078">
                        <a14:foregroundMark x1="40357" y1="7659" x2="34415" y2="6205"/>
                        <a14:foregroundMark x1="6125" y1="30766" x2="11265" y2="46170"/>
                        <a14:foregroundMark x1="11265" y1="46170" x2="11265" y2="46170"/>
                        <a14:foregroundMark x1="92599" y1="52888" x2="86657" y2="92597"/>
                        <a14:foregroundMark x1="86657" y1="92597" x2="86657" y2="92597"/>
                        <a14:foregroundMark x1="2844" y1="31707" x2="3245" y2="38211"/>
                        <a14:foregroundMark x1="95880" y1="61789" x2="95078" y2="81087"/>
                        <a14:foregroundMark x1="95078" y1="81087" x2="92855" y2="89773"/>
                        <a14:foregroundMark x1="92855" y1="89773" x2="88115" y2="97133"/>
                        <a14:foregroundMark x1="88115" y1="97133" x2="83376" y2="95935"/>
                        <a14:foregroundMark x1="95078" y1="56269" x2="94860" y2="824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57" y="564090"/>
            <a:ext cx="6196410" cy="52792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85202C-D025-4EEB-A9BC-9484B5DA4297}"/>
              </a:ext>
            </a:extLst>
          </p:cNvPr>
          <p:cNvSpPr txBox="1"/>
          <p:nvPr/>
        </p:nvSpPr>
        <p:spPr>
          <a:xfrm>
            <a:off x="487567" y="364035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8CE6F2-B38D-4A0B-8AAF-415CDBBDDD24}"/>
              </a:ext>
            </a:extLst>
          </p:cNvPr>
          <p:cNvSpPr txBox="1"/>
          <p:nvPr/>
        </p:nvSpPr>
        <p:spPr>
          <a:xfrm>
            <a:off x="9593467" y="16398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2.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A99E1-F843-4955-A41F-A8FE9DFF2E6F}"/>
              </a:ext>
            </a:extLst>
          </p:cNvPr>
          <p:cNvSpPr txBox="1"/>
          <p:nvPr/>
        </p:nvSpPr>
        <p:spPr>
          <a:xfrm>
            <a:off x="9034488" y="310409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3.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2878B8-77BA-4CB5-88AF-A1858A5C9ED0}"/>
              </a:ext>
            </a:extLst>
          </p:cNvPr>
          <p:cNvSpPr/>
          <p:nvPr/>
        </p:nvSpPr>
        <p:spPr>
          <a:xfrm>
            <a:off x="7942149" y="206843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F512E1-EF7D-44CE-B200-40D2D40ECEAD}"/>
              </a:ext>
            </a:extLst>
          </p:cNvPr>
          <p:cNvSpPr/>
          <p:nvPr/>
        </p:nvSpPr>
        <p:spPr>
          <a:xfrm>
            <a:off x="11003643" y="337500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55CBD-4F95-4051-8683-AA699F34D3F0}"/>
              </a:ext>
            </a:extLst>
          </p:cNvPr>
          <p:cNvSpPr/>
          <p:nvPr/>
        </p:nvSpPr>
        <p:spPr>
          <a:xfrm>
            <a:off x="8269968" y="264998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47199AE-FDFD-4B65-8A99-DECF24973AFE}"/>
              </a:ext>
            </a:extLst>
          </p:cNvPr>
          <p:cNvSpPr/>
          <p:nvPr/>
        </p:nvSpPr>
        <p:spPr>
          <a:xfrm>
            <a:off x="11187367" y="6258462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4C354F3-4E11-479A-A57F-2F6980275C78}"/>
              </a:ext>
            </a:extLst>
          </p:cNvPr>
          <p:cNvSpPr/>
          <p:nvPr/>
        </p:nvSpPr>
        <p:spPr>
          <a:xfrm>
            <a:off x="5917293" y="548843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68E961-8A50-48D9-AA9C-A39D540DE929}"/>
              </a:ext>
            </a:extLst>
          </p:cNvPr>
          <p:cNvSpPr/>
          <p:nvPr/>
        </p:nvSpPr>
        <p:spPr>
          <a:xfrm>
            <a:off x="2031093" y="65614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07261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655A522-2B02-4D6C-B968-35BB7F51125C}"/>
              </a:ext>
            </a:extLst>
          </p:cNvPr>
          <p:cNvGrpSpPr/>
          <p:nvPr/>
        </p:nvGrpSpPr>
        <p:grpSpPr>
          <a:xfrm>
            <a:off x="132552" y="398584"/>
            <a:ext cx="4124319" cy="4483489"/>
            <a:chOff x="-78463" y="217714"/>
            <a:chExt cx="4124319" cy="448348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0BA2F8-FB15-47C1-8E3E-4CCFC5152ACE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2" y="580571"/>
              <a:ext cx="0" cy="3505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9D83D63-A0EE-419C-AF88-6FF32E972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658" y="3926114"/>
              <a:ext cx="33310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D3D336-9BEA-4AAF-B579-D656585AABC0}"/>
                </a:ext>
              </a:extLst>
            </p:cNvPr>
            <p:cNvSpPr txBox="1"/>
            <p:nvPr/>
          </p:nvSpPr>
          <p:spPr>
            <a:xfrm>
              <a:off x="413658" y="217714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76D9B-6F84-4C20-BDBA-E8F703C66DB0}"/>
                </a:ext>
              </a:extLst>
            </p:cNvPr>
            <p:cNvSpPr txBox="1"/>
            <p:nvPr/>
          </p:nvSpPr>
          <p:spPr>
            <a:xfrm>
              <a:off x="3777344" y="3715655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x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3DE000-DAEF-4535-8A84-F8E8A5EBD6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572" y="3926114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4D0860-2F96-4080-BF36-8C77EC7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0" y="3090183"/>
              <a:ext cx="1" cy="83160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03D28C-1F68-49A6-9CC4-8C3EB00B70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1513" y="3921783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F31451-8EB2-4FCD-96D2-3821F4449255}"/>
                </a:ext>
              </a:extLst>
            </p:cNvPr>
            <p:cNvSpPr txBox="1"/>
            <p:nvPr/>
          </p:nvSpPr>
          <p:spPr>
            <a:xfrm>
              <a:off x="42637" y="2931886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39A03A-05A6-42AA-817C-335C09DF7DE8}"/>
                </a:ext>
              </a:extLst>
            </p:cNvPr>
            <p:cNvSpPr txBox="1"/>
            <p:nvPr/>
          </p:nvSpPr>
          <p:spPr>
            <a:xfrm>
              <a:off x="-78463" y="3321317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j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94A94A-3B33-4806-A01C-D5CBCA5B6930}"/>
                </a:ext>
              </a:extLst>
            </p:cNvPr>
            <p:cNvSpPr txBox="1"/>
            <p:nvPr/>
          </p:nvSpPr>
          <p:spPr>
            <a:xfrm rot="16200000">
              <a:off x="429721" y="3457262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2ADB30-1F5C-46F7-AD38-28990AAC9392}"/>
                </a:ext>
              </a:extLst>
            </p:cNvPr>
            <p:cNvSpPr txBox="1"/>
            <p:nvPr/>
          </p:nvSpPr>
          <p:spPr>
            <a:xfrm>
              <a:off x="861786" y="4331871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i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D3436B-B83F-4DAB-BD11-FBC69224939A}"/>
                </a:ext>
              </a:extLst>
            </p:cNvPr>
            <p:cNvSpPr/>
            <p:nvPr/>
          </p:nvSpPr>
          <p:spPr>
            <a:xfrm>
              <a:off x="2188454" y="303618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DF37E3-7780-41DB-8B95-BDD72DC4C488}"/>
                </a:ext>
              </a:extLst>
            </p:cNvPr>
            <p:cNvSpPr txBox="1"/>
            <p:nvPr/>
          </p:nvSpPr>
          <p:spPr>
            <a:xfrm>
              <a:off x="2188453" y="2720851"/>
              <a:ext cx="1511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P= (2, 1)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E408C06-D7E0-443B-95E5-78D80FEC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79" y="3090183"/>
              <a:ext cx="1590374" cy="80086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59B7BA0-AB35-485E-8B2F-3CFC9F264D7D}"/>
              </a:ext>
            </a:extLst>
          </p:cNvPr>
          <p:cNvSpPr txBox="1"/>
          <p:nvPr/>
        </p:nvSpPr>
        <p:spPr>
          <a:xfrm>
            <a:off x="1379600" y="3266723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232505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594</TotalTime>
  <Words>378</Words>
  <Application>Microsoft Office PowerPoint</Application>
  <PresentationFormat>Widescreen</PresentationFormat>
  <Paragraphs>68</Paragraphs>
  <Slides>7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mannfred boehm</cp:lastModifiedBy>
  <cp:revision>44</cp:revision>
  <dcterms:created xsi:type="dcterms:W3CDTF">2019-07-31T22:07:10Z</dcterms:created>
  <dcterms:modified xsi:type="dcterms:W3CDTF">2019-11-29T22:37:45Z</dcterms:modified>
</cp:coreProperties>
</file>

<file path=docProps/thumbnail.jpeg>
</file>